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2" r:id="rId4"/>
    <p:sldId id="264" r:id="rId5"/>
    <p:sldId id="263" r:id="rId6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502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c8bf390be51fb1e0" providerId="LiveId" clId="{8F5F794F-EED4-45B4-A0D0-1E602CBE17EC}"/>
    <pc:docChg chg="undo redo custSel addSld delSld modSld">
      <pc:chgData name="" userId="c8bf390be51fb1e0" providerId="LiveId" clId="{8F5F794F-EED4-45B4-A0D0-1E602CBE17EC}" dt="2025-01-21T14:30:22.294" v="1099" actId="6549"/>
      <pc:docMkLst>
        <pc:docMk/>
      </pc:docMkLst>
      <pc:sldChg chg="addSp delSp modSp">
        <pc:chgData name="" userId="c8bf390be51fb1e0" providerId="LiveId" clId="{8F5F794F-EED4-45B4-A0D0-1E602CBE17EC}" dt="2025-01-21T14:30:22.294" v="1099" actId="6549"/>
        <pc:sldMkLst>
          <pc:docMk/>
          <pc:sldMk cId="2009931344" sldId="256"/>
        </pc:sldMkLst>
        <pc:spChg chg="mod">
          <ac:chgData name="" userId="c8bf390be51fb1e0" providerId="LiveId" clId="{8F5F794F-EED4-45B4-A0D0-1E602CBE17EC}" dt="2025-01-21T11:03:19.359" v="395" actId="1035"/>
          <ac:spMkLst>
            <pc:docMk/>
            <pc:sldMk cId="2009931344" sldId="256"/>
            <ac:spMk id="3" creationId="{00000000-0000-0000-0000-000000000000}"/>
          </ac:spMkLst>
        </pc:spChg>
        <pc:spChg chg="mod">
          <ac:chgData name="" userId="c8bf390be51fb1e0" providerId="LiveId" clId="{8F5F794F-EED4-45B4-A0D0-1E602CBE17EC}" dt="2025-01-21T11:03:19.359" v="395" actId="1035"/>
          <ac:spMkLst>
            <pc:docMk/>
            <pc:sldMk cId="2009931344" sldId="256"/>
            <ac:spMk id="9" creationId="{00000000-0000-0000-0000-000000000000}"/>
          </ac:spMkLst>
        </pc:spChg>
        <pc:spChg chg="mod">
          <ac:chgData name="" userId="c8bf390be51fb1e0" providerId="LiveId" clId="{8F5F794F-EED4-45B4-A0D0-1E602CBE17EC}" dt="2025-01-21T14:30:22.294" v="1099" actId="6549"/>
          <ac:spMkLst>
            <pc:docMk/>
            <pc:sldMk cId="2009931344" sldId="256"/>
            <ac:spMk id="10" creationId="{00000000-0000-0000-0000-000000000000}"/>
          </ac:spMkLst>
        </pc:spChg>
        <pc:spChg chg="mod">
          <ac:chgData name="" userId="c8bf390be51fb1e0" providerId="LiveId" clId="{8F5F794F-EED4-45B4-A0D0-1E602CBE17EC}" dt="2025-01-21T14:30:05.221" v="1096" actId="20577"/>
          <ac:spMkLst>
            <pc:docMk/>
            <pc:sldMk cId="2009931344" sldId="256"/>
            <ac:spMk id="11" creationId="{00000000-0000-0000-0000-000000000000}"/>
          </ac:spMkLst>
        </pc:spChg>
        <pc:spChg chg="mod">
          <ac:chgData name="" userId="c8bf390be51fb1e0" providerId="LiveId" clId="{8F5F794F-EED4-45B4-A0D0-1E602CBE17EC}" dt="2025-01-21T11:03:04.721" v="387" actId="1076"/>
          <ac:spMkLst>
            <pc:docMk/>
            <pc:sldMk cId="2009931344" sldId="256"/>
            <ac:spMk id="16" creationId="{48CB92F8-36F1-49E8-8B6F-DA1C295387DB}"/>
          </ac:spMkLst>
        </pc:spChg>
        <pc:spChg chg="mod">
          <ac:chgData name="" userId="c8bf390be51fb1e0" providerId="LiveId" clId="{8F5F794F-EED4-45B4-A0D0-1E602CBE17EC}" dt="2025-01-21T10:55:32.989" v="152" actId="1035"/>
          <ac:spMkLst>
            <pc:docMk/>
            <pc:sldMk cId="2009931344" sldId="256"/>
            <ac:spMk id="21" creationId="{5615713E-CD72-4ADC-A7B3-9E2F90781118}"/>
          </ac:spMkLst>
        </pc:spChg>
        <pc:spChg chg="mod">
          <ac:chgData name="" userId="c8bf390be51fb1e0" providerId="LiveId" clId="{8F5F794F-EED4-45B4-A0D0-1E602CBE17EC}" dt="2025-01-21T10:55:32.989" v="152" actId="1035"/>
          <ac:spMkLst>
            <pc:docMk/>
            <pc:sldMk cId="2009931344" sldId="256"/>
            <ac:spMk id="22" creationId="{BA4D0348-3E2A-471E-ACEF-ED370CDA67DD}"/>
          </ac:spMkLst>
        </pc:spChg>
        <pc:picChg chg="add">
          <ac:chgData name="" userId="c8bf390be51fb1e0" providerId="LiveId" clId="{8F5F794F-EED4-45B4-A0D0-1E602CBE17EC}" dt="2025-01-21T10:55:12.645" v="142"/>
          <ac:picMkLst>
            <pc:docMk/>
            <pc:sldMk cId="2009931344" sldId="256"/>
            <ac:picMk id="12" creationId="{3DFE150B-13CA-414E-B89C-D89F8577182E}"/>
          </ac:picMkLst>
        </pc:picChg>
        <pc:picChg chg="del mod">
          <ac:chgData name="" userId="c8bf390be51fb1e0" providerId="LiveId" clId="{8F5F794F-EED4-45B4-A0D0-1E602CBE17EC}" dt="2025-01-21T10:55:12.402" v="141" actId="478"/>
          <ac:picMkLst>
            <pc:docMk/>
            <pc:sldMk cId="2009931344" sldId="256"/>
            <ac:picMk id="19" creationId="{F97EBDA0-991B-498C-9BE5-8CA9A4FB82D4}"/>
          </ac:picMkLst>
        </pc:picChg>
      </pc:sldChg>
      <pc:sldChg chg="addSp delSp modSp">
        <pc:chgData name="" userId="c8bf390be51fb1e0" providerId="LiveId" clId="{8F5F794F-EED4-45B4-A0D0-1E602CBE17EC}" dt="2025-01-21T11:07:50.828" v="682" actId="404"/>
        <pc:sldMkLst>
          <pc:docMk/>
          <pc:sldMk cId="1512241178" sldId="257"/>
        </pc:sldMkLst>
        <pc:spChg chg="mod">
          <ac:chgData name="" userId="c8bf390be51fb1e0" providerId="LiveId" clId="{8F5F794F-EED4-45B4-A0D0-1E602CBE17EC}" dt="2025-01-21T11:07:50.828" v="682" actId="404"/>
          <ac:spMkLst>
            <pc:docMk/>
            <pc:sldMk cId="1512241178" sldId="257"/>
            <ac:spMk id="2" creationId="{EC14C627-C7D6-4929-8DCF-417F1CB13B7D}"/>
          </ac:spMkLst>
        </pc:spChg>
        <pc:spChg chg="mod">
          <ac:chgData name="" userId="c8bf390be51fb1e0" providerId="LiveId" clId="{8F5F794F-EED4-45B4-A0D0-1E602CBE17EC}" dt="2025-01-21T11:05:51.058" v="543" actId="404"/>
          <ac:spMkLst>
            <pc:docMk/>
            <pc:sldMk cId="1512241178" sldId="257"/>
            <ac:spMk id="9" creationId="{90F1544F-0B6B-4789-A3CB-C7AF5CA72DF9}"/>
          </ac:spMkLst>
        </pc:spChg>
        <pc:graphicFrameChg chg="mod modGraphic">
          <ac:chgData name="" userId="c8bf390be51fb1e0" providerId="LiveId" clId="{8F5F794F-EED4-45B4-A0D0-1E602CBE17EC}" dt="2025-01-21T11:05:45.641" v="541" actId="14100"/>
          <ac:graphicFrameMkLst>
            <pc:docMk/>
            <pc:sldMk cId="1512241178" sldId="257"/>
            <ac:graphicFrameMk id="4" creationId="{5E0CEEAD-A0A8-4485-BE95-0F5F07312594}"/>
          </ac:graphicFrameMkLst>
        </pc:graphicFrameChg>
        <pc:graphicFrameChg chg="mod modGraphic">
          <ac:chgData name="" userId="c8bf390be51fb1e0" providerId="LiveId" clId="{8F5F794F-EED4-45B4-A0D0-1E602CBE17EC}" dt="2025-01-21T11:02:26.197" v="384" actId="20577"/>
          <ac:graphicFrameMkLst>
            <pc:docMk/>
            <pc:sldMk cId="1512241178" sldId="257"/>
            <ac:graphicFrameMk id="7" creationId="{11B24211-B9FC-4344-9277-FC5827C734F5}"/>
          </ac:graphicFrameMkLst>
        </pc:graphicFrameChg>
        <pc:picChg chg="add del">
          <ac:chgData name="" userId="c8bf390be51fb1e0" providerId="LiveId" clId="{8F5F794F-EED4-45B4-A0D0-1E602CBE17EC}" dt="2025-01-21T10:55:03.485" v="129" actId="478"/>
          <ac:picMkLst>
            <pc:docMk/>
            <pc:sldMk cId="1512241178" sldId="257"/>
            <ac:picMk id="11" creationId="{FEAE819F-4A1B-4B9C-A970-8D832816405F}"/>
          </ac:picMkLst>
        </pc:picChg>
        <pc:picChg chg="add mod">
          <ac:chgData name="" userId="c8bf390be51fb1e0" providerId="LiveId" clId="{8F5F794F-EED4-45B4-A0D0-1E602CBE17EC}" dt="2025-01-21T10:55:09.042" v="140" actId="1035"/>
          <ac:picMkLst>
            <pc:docMk/>
            <pc:sldMk cId="1512241178" sldId="257"/>
            <ac:picMk id="12" creationId="{8E429B6E-561B-4106-AF7A-B0C170648A50}"/>
          </ac:picMkLst>
        </pc:picChg>
        <pc:picChg chg="add del">
          <ac:chgData name="" userId="c8bf390be51fb1e0" providerId="LiveId" clId="{8F5F794F-EED4-45B4-A0D0-1E602CBE17EC}" dt="2025-01-21T10:58:28.447" v="192"/>
          <ac:picMkLst>
            <pc:docMk/>
            <pc:sldMk cId="1512241178" sldId="257"/>
            <ac:picMk id="13" creationId="{B48B1C3C-E42E-47A4-AC9E-72A23C60402F}"/>
          </ac:picMkLst>
        </pc:picChg>
        <pc:picChg chg="add del">
          <ac:chgData name="" userId="c8bf390be51fb1e0" providerId="LiveId" clId="{8F5F794F-EED4-45B4-A0D0-1E602CBE17EC}" dt="2025-01-21T10:58:28.099" v="191"/>
          <ac:picMkLst>
            <pc:docMk/>
            <pc:sldMk cId="1512241178" sldId="257"/>
            <ac:picMk id="14" creationId="{20227E29-C7EC-4915-A381-122805CB392D}"/>
          </ac:picMkLst>
        </pc:picChg>
      </pc:sldChg>
      <pc:sldChg chg="add del">
        <pc:chgData name="" userId="c8bf390be51fb1e0" providerId="LiveId" clId="{8F5F794F-EED4-45B4-A0D0-1E602CBE17EC}" dt="2025-01-21T10:52:00.651" v="24" actId="2696"/>
        <pc:sldMkLst>
          <pc:docMk/>
          <pc:sldMk cId="404789882" sldId="258"/>
        </pc:sldMkLst>
      </pc:sldChg>
      <pc:sldChg chg="modSp add del">
        <pc:chgData name="" userId="c8bf390be51fb1e0" providerId="LiveId" clId="{8F5F794F-EED4-45B4-A0D0-1E602CBE17EC}" dt="2025-01-21T14:29:08.199" v="1053" actId="2696"/>
        <pc:sldMkLst>
          <pc:docMk/>
          <pc:sldMk cId="0" sldId="259"/>
        </pc:sldMkLst>
        <pc:spChg chg="mod">
          <ac:chgData name="" userId="c8bf390be51fb1e0" providerId="LiveId" clId="{8F5F794F-EED4-45B4-A0D0-1E602CBE17EC}" dt="2025-01-21T11:03:39.566" v="419" actId="20577"/>
          <ac:spMkLst>
            <pc:docMk/>
            <pc:sldMk cId="0" sldId="259"/>
            <ac:spMk id="3" creationId="{00000000-0000-0000-0000-000000000000}"/>
          </ac:spMkLst>
        </pc:spChg>
        <pc:graphicFrameChg chg="mod modGraphic">
          <ac:chgData name="" userId="c8bf390be51fb1e0" providerId="LiveId" clId="{8F5F794F-EED4-45B4-A0D0-1E602CBE17EC}" dt="2025-01-21T11:10:20.938" v="860" actId="20577"/>
          <ac:graphicFrameMkLst>
            <pc:docMk/>
            <pc:sldMk cId="0" sldId="259"/>
            <ac:graphicFrameMk id="4" creationId="{00000000-0000-0000-0000-000000000000}"/>
          </ac:graphicFrameMkLst>
        </pc:graphicFrameChg>
      </pc:sldChg>
      <pc:sldChg chg="addSp delSp modSp add">
        <pc:chgData name="" userId="c8bf390be51fb1e0" providerId="LiveId" clId="{8F5F794F-EED4-45B4-A0D0-1E602CBE17EC}" dt="2025-01-21T14:29:17.842" v="1056" actId="1076"/>
        <pc:sldMkLst>
          <pc:docMk/>
          <pc:sldMk cId="2779428098" sldId="260"/>
        </pc:sldMkLst>
        <pc:spChg chg="del">
          <ac:chgData name="" userId="c8bf390be51fb1e0" providerId="LiveId" clId="{8F5F794F-EED4-45B4-A0D0-1E602CBE17EC}" dt="2025-01-21T14:23:00.099" v="862" actId="478"/>
          <ac:spMkLst>
            <pc:docMk/>
            <pc:sldMk cId="2779428098" sldId="260"/>
            <ac:spMk id="2" creationId="{6743B2A9-37C7-482E-8441-D4DD1F47D9D7}"/>
          </ac:spMkLst>
        </pc:spChg>
        <pc:spChg chg="del">
          <ac:chgData name="" userId="c8bf390be51fb1e0" providerId="LiveId" clId="{8F5F794F-EED4-45B4-A0D0-1E602CBE17EC}" dt="2025-01-21T14:23:02.591" v="863" actId="478"/>
          <ac:spMkLst>
            <pc:docMk/>
            <pc:sldMk cId="2779428098" sldId="260"/>
            <ac:spMk id="3" creationId="{EAB06C78-EFDD-4FB8-9332-597FBD47C4C0}"/>
          </ac:spMkLst>
        </pc:spChg>
        <pc:spChg chg="add del mod">
          <ac:chgData name="" userId="c8bf390be51fb1e0" providerId="LiveId" clId="{8F5F794F-EED4-45B4-A0D0-1E602CBE17EC}" dt="2025-01-21T14:27:42.523" v="1023" actId="478"/>
          <ac:spMkLst>
            <pc:docMk/>
            <pc:sldMk cId="2779428098" sldId="260"/>
            <ac:spMk id="5" creationId="{442213DA-A154-401C-A347-DB6C5BEACCFA}"/>
          </ac:spMkLst>
        </pc:spChg>
        <pc:spChg chg="add del">
          <ac:chgData name="" userId="c8bf390be51fb1e0" providerId="LiveId" clId="{8F5F794F-EED4-45B4-A0D0-1E602CBE17EC}" dt="2025-01-21T14:23:24.612" v="867"/>
          <ac:spMkLst>
            <pc:docMk/>
            <pc:sldMk cId="2779428098" sldId="260"/>
            <ac:spMk id="6" creationId="{686440FB-90DA-4700-8D9F-B8EDC51D8DCF}"/>
          </ac:spMkLst>
        </pc:spChg>
        <pc:spChg chg="add del">
          <ac:chgData name="" userId="c8bf390be51fb1e0" providerId="LiveId" clId="{8F5F794F-EED4-45B4-A0D0-1E602CBE17EC}" dt="2025-01-21T14:23:24.612" v="867"/>
          <ac:spMkLst>
            <pc:docMk/>
            <pc:sldMk cId="2779428098" sldId="260"/>
            <ac:spMk id="7" creationId="{92EC8CB0-901C-4D4C-B8DF-D700F524227E}"/>
          </ac:spMkLst>
        </pc:spChg>
        <pc:spChg chg="add mod">
          <ac:chgData name="" userId="c8bf390be51fb1e0" providerId="LiveId" clId="{8F5F794F-EED4-45B4-A0D0-1E602CBE17EC}" dt="2025-01-21T14:29:11.226" v="1055" actId="1076"/>
          <ac:spMkLst>
            <pc:docMk/>
            <pc:sldMk cId="2779428098" sldId="260"/>
            <ac:spMk id="8" creationId="{AEABB19D-D872-4315-99C1-4CA563E0AC17}"/>
          </ac:spMkLst>
        </pc:spChg>
        <pc:graphicFrameChg chg="add mod modGraphic">
          <ac:chgData name="" userId="c8bf390be51fb1e0" providerId="LiveId" clId="{8F5F794F-EED4-45B4-A0D0-1E602CBE17EC}" dt="2025-01-21T14:29:17.842" v="1056" actId="1076"/>
          <ac:graphicFrameMkLst>
            <pc:docMk/>
            <pc:sldMk cId="2779428098" sldId="260"/>
            <ac:graphicFrameMk id="4" creationId="{F2FE1A36-2771-4478-8ACB-37DF654E65C8}"/>
          </ac:graphicFrameMkLst>
        </pc:graphicFrameChg>
        <pc:picChg chg="add del">
          <ac:chgData name="" userId="c8bf390be51fb1e0" providerId="LiveId" clId="{8F5F794F-EED4-45B4-A0D0-1E602CBE17EC}" dt="2025-01-21T14:23:24.612" v="867"/>
          <ac:picMkLst>
            <pc:docMk/>
            <pc:sldMk cId="2779428098" sldId="260"/>
            <ac:picMk id="1026" creationId="{A8B5DF77-CA5B-47CD-B473-A91AE014E564}"/>
          </ac:picMkLst>
        </pc:picChg>
      </pc:sldChg>
      <pc:sldMasterChg chg="delSldLayout">
        <pc:chgData name="" userId="c8bf390be51fb1e0" providerId="LiveId" clId="{8F5F794F-EED4-45B4-A0D0-1E602CBE17EC}" dt="2025-01-21T14:29:08.227" v="1054" actId="2696"/>
        <pc:sldMasterMkLst>
          <pc:docMk/>
          <pc:sldMasterMk cId="1624678578" sldId="2147483660"/>
        </pc:sldMasterMkLst>
        <pc:sldLayoutChg chg="del">
          <pc:chgData name="" userId="c8bf390be51fb1e0" providerId="LiveId" clId="{8F5F794F-EED4-45B4-A0D0-1E602CBE17EC}" dt="2025-01-21T14:29:08.227" v="1054" actId="2696"/>
          <pc:sldLayoutMkLst>
            <pc:docMk/>
            <pc:sldMasterMk cId="1624678578" sldId="2147483660"/>
            <pc:sldLayoutMk cId="3254426124" sldId="214748367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0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00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33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87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57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52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287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17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31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1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85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22BD-E676-45AC-9B87-F3A5C309FD77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67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14C627-C7D6-4929-8DCF-417F1CB13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796" y="418279"/>
            <a:ext cx="5457852" cy="456315"/>
          </a:xfrm>
        </p:spPr>
        <p:txBody>
          <a:bodyPr>
            <a:noAutofit/>
          </a:bodyPr>
          <a:lstStyle/>
          <a:p>
            <a:pPr algn="ctr"/>
            <a:r>
              <a:rPr lang="ko-KR" altLang="en-US" sz="1800" b="1" dirty="0" err="1"/>
              <a:t>실버하우징</a:t>
            </a:r>
            <a:r>
              <a:rPr lang="ko-KR" altLang="en-US" sz="1800" b="1" dirty="0"/>
              <a:t> 비즈니스 최고전문가과정 입학지원서</a:t>
            </a:r>
          </a:p>
        </p:txBody>
      </p:sp>
      <p:graphicFrame>
        <p:nvGraphicFramePr>
          <p:cNvPr id="5" name="내용 개체 틀 3">
            <a:extLst>
              <a:ext uri="{FF2B5EF4-FFF2-40B4-BE49-F238E27FC236}">
                <a16:creationId xmlns:a16="http://schemas.microsoft.com/office/drawing/2014/main" id="{222B5DB0-B711-402E-A7DF-C6144E1C42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634146"/>
              </p:ext>
            </p:extLst>
          </p:nvPr>
        </p:nvGraphicFramePr>
        <p:xfrm>
          <a:off x="356441" y="2770688"/>
          <a:ext cx="6145210" cy="133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3478591949"/>
                    </a:ext>
                  </a:extLst>
                </a:gridCol>
              </a:tblGrid>
              <a:tr h="333384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학 력 사 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기 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학교명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전공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학위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예</a:t>
                      </a: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)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학사</a:t>
                      </a: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졸업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6" name="내용 개체 틀 3">
            <a:extLst>
              <a:ext uri="{FF2B5EF4-FFF2-40B4-BE49-F238E27FC236}">
                <a16:creationId xmlns:a16="http://schemas.microsoft.com/office/drawing/2014/main" id="{C6920670-95A0-47B6-B9D7-FE210BB2B7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062740"/>
              </p:ext>
            </p:extLst>
          </p:nvPr>
        </p:nvGraphicFramePr>
        <p:xfrm>
          <a:off x="356441" y="4290283"/>
          <a:ext cx="6145210" cy="124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3687126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</a:tblGrid>
              <a:tr h="293888"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주 요 경 력</a:t>
                      </a:r>
                      <a:endParaRPr lang="en-US" altLang="ko-KR" sz="11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최근 경력 순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기 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주요경력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7" name="내용 개체 틀 3">
            <a:extLst>
              <a:ext uri="{FF2B5EF4-FFF2-40B4-BE49-F238E27FC236}">
                <a16:creationId xmlns:a16="http://schemas.microsoft.com/office/drawing/2014/main" id="{11B24211-B9FC-4344-9277-FC5827C734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9815258"/>
              </p:ext>
            </p:extLst>
          </p:nvPr>
        </p:nvGraphicFramePr>
        <p:xfrm>
          <a:off x="356441" y="5725280"/>
          <a:ext cx="6145207" cy="2175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03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652675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1499754">
                  <a:extLst>
                    <a:ext uri="{9D8B030D-6E8A-4147-A177-3AD203B41FA5}">
                      <a16:colId xmlns:a16="http://schemas.microsoft.com/office/drawing/2014/main" val="2746196779"/>
                    </a:ext>
                  </a:extLst>
                </a:gridCol>
                <a:gridCol w="1765746">
                  <a:extLst>
                    <a:ext uri="{9D8B030D-6E8A-4147-A177-3AD203B41FA5}">
                      <a16:colId xmlns:a16="http://schemas.microsoft.com/office/drawing/2014/main" val="3107242953"/>
                    </a:ext>
                  </a:extLst>
                </a:gridCol>
              </a:tblGrid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직장명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부서 및 직위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직무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직장 전화번호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직장주소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추천인 또는</a:t>
                      </a:r>
                      <a:endParaRPr lang="en-US" altLang="ko-KR" sz="1050" b="1" kern="1200">
                        <a:solidFill>
                          <a:sysClr val="windowText" lastClr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 지원경로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지원동기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lang="ko-KR" altLang="en-US" sz="1050" b="1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해외연수 </a:t>
                      </a:r>
                      <a:endParaRPr lang="en-US" altLang="ko-KR" sz="1050" b="1" kern="1200" dirty="0">
                        <a:solidFill>
                          <a:srgbClr val="C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r>
                        <a:rPr lang="ko-KR" altLang="en-US" sz="1050" b="1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참가여부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6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25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수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)~6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28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토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)  3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박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4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일  일본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참가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     )  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불참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      )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490825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홈페이지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248221"/>
                  </a:ext>
                </a:extLst>
              </a:tr>
            </a:tbl>
          </a:graphicData>
        </a:graphic>
      </p:graphicFrame>
      <p:sp>
        <p:nvSpPr>
          <p:cNvPr id="8" name="제목 1">
            <a:extLst>
              <a:ext uri="{FF2B5EF4-FFF2-40B4-BE49-F238E27FC236}">
                <a16:creationId xmlns:a16="http://schemas.microsoft.com/office/drawing/2014/main" id="{BC976A48-3F74-48F9-B477-71BB9353CA08}"/>
              </a:ext>
            </a:extLst>
          </p:cNvPr>
          <p:cNvSpPr txBox="1">
            <a:spLocks/>
          </p:cNvSpPr>
          <p:nvPr/>
        </p:nvSpPr>
        <p:spPr>
          <a:xfrm>
            <a:off x="268940" y="7910944"/>
            <a:ext cx="6299853" cy="1698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 latinLnBrk="0">
              <a:lnSpc>
                <a:spcPct val="150000"/>
              </a:lnSpc>
            </a:pPr>
            <a:r>
              <a:rPr lang="ko-KR" altLang="ko-KR" sz="1100" dirty="0"/>
              <a:t>본인은 귀 대학교에서 운영하는</a:t>
            </a:r>
            <a:r>
              <a:rPr lang="en-US" altLang="ko-KR" sz="1100" dirty="0"/>
              <a:t> </a:t>
            </a:r>
            <a:r>
              <a:rPr lang="ko-KR" altLang="en-US" sz="1100" dirty="0" err="1"/>
              <a:t>실버하우징</a:t>
            </a:r>
            <a:r>
              <a:rPr lang="ko-KR" altLang="en-US" sz="1100" dirty="0"/>
              <a:t> 비즈니스 </a:t>
            </a:r>
            <a:r>
              <a:rPr lang="ko-KR" altLang="ko-KR" sz="1100" dirty="0"/>
              <a:t>최고</a:t>
            </a:r>
            <a:r>
              <a:rPr lang="ko-KR" altLang="en-US" sz="1100" dirty="0"/>
              <a:t>전문가</a:t>
            </a:r>
            <a:r>
              <a:rPr lang="ko-KR" altLang="ko-KR" sz="1100" dirty="0"/>
              <a:t>과정에 입학하고자 소정의 서류를 갖추어 지원하며</a:t>
            </a:r>
            <a:r>
              <a:rPr lang="en-US" altLang="ko-KR" sz="1100" dirty="0"/>
              <a:t>, </a:t>
            </a:r>
            <a:r>
              <a:rPr lang="ko-KR" altLang="ko-KR" sz="1100" dirty="0"/>
              <a:t>상기 기재한 개인정보 수집 및 활용에 동의합니다</a:t>
            </a:r>
            <a:r>
              <a:rPr lang="en-US" altLang="ko-KR" sz="1100" dirty="0"/>
              <a:t>. </a:t>
            </a:r>
          </a:p>
          <a:p>
            <a:pPr algn="r" fontAlgn="base" latinLnBrk="0">
              <a:lnSpc>
                <a:spcPct val="150000"/>
              </a:lnSpc>
            </a:pPr>
            <a:r>
              <a:rPr lang="ko-KR" altLang="en-US" sz="1100" dirty="0"/>
              <a:t>년</a:t>
            </a:r>
            <a:r>
              <a:rPr lang="en-US" altLang="ko-KR" sz="1100" dirty="0"/>
              <a:t>	</a:t>
            </a:r>
            <a:r>
              <a:rPr lang="ko-KR" altLang="en-US" sz="1100" dirty="0"/>
              <a:t>월</a:t>
            </a:r>
            <a:r>
              <a:rPr lang="en-US" altLang="ko-KR" sz="1100" dirty="0"/>
              <a:t>	</a:t>
            </a:r>
            <a:r>
              <a:rPr lang="ko-KR" altLang="en-US" sz="1100" dirty="0"/>
              <a:t>일</a:t>
            </a:r>
            <a:endParaRPr lang="en-US" altLang="ko-KR" sz="1100" dirty="0"/>
          </a:p>
          <a:p>
            <a:pPr algn="r" fontAlgn="base" latinLnBrk="0">
              <a:lnSpc>
                <a:spcPct val="150000"/>
              </a:lnSpc>
            </a:pPr>
            <a:r>
              <a:rPr lang="ko-KR" altLang="en-US" sz="1100" dirty="0"/>
              <a:t>지원자</a:t>
            </a:r>
            <a:r>
              <a:rPr lang="en-US" altLang="ko-KR" sz="1100" dirty="0"/>
              <a:t>			 (</a:t>
            </a:r>
            <a:r>
              <a:rPr lang="ko-KR" altLang="en-US" sz="1100" dirty="0"/>
              <a:t>인</a:t>
            </a:r>
            <a:r>
              <a:rPr lang="en-US" altLang="ko-KR" sz="1100" dirty="0"/>
              <a:t>)</a:t>
            </a:r>
          </a:p>
          <a:p>
            <a:pPr algn="r" fontAlgn="base" latinLnBrk="0">
              <a:lnSpc>
                <a:spcPct val="150000"/>
              </a:lnSpc>
            </a:pPr>
            <a:endParaRPr lang="en-US" altLang="ko-KR" sz="1100" dirty="0"/>
          </a:p>
          <a:p>
            <a:pPr algn="ctr" fontAlgn="base" latinLnBrk="0">
              <a:lnSpc>
                <a:spcPct val="150000"/>
              </a:lnSpc>
            </a:pPr>
            <a:r>
              <a:rPr lang="ko-KR" altLang="en-US" sz="1800" b="1" dirty="0"/>
              <a:t>   숙명여자대학교 미래교육원  </a:t>
            </a:r>
            <a:r>
              <a:rPr lang="ko-KR" altLang="en-US" sz="1200" b="1" dirty="0"/>
              <a:t>귀중</a:t>
            </a:r>
            <a:endParaRPr lang="ko-KR" altLang="ko-KR" sz="11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0F1544F-0B6B-4789-A3CB-C7AF5CA72DF9}"/>
              </a:ext>
            </a:extLst>
          </p:cNvPr>
          <p:cNvSpPr/>
          <p:nvPr/>
        </p:nvSpPr>
        <p:spPr>
          <a:xfrm>
            <a:off x="343722" y="2563484"/>
            <a:ext cx="3429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900" dirty="0"/>
              <a:t>※ </a:t>
            </a:r>
            <a:r>
              <a:rPr lang="ko-KR" altLang="en-US" sz="900" dirty="0"/>
              <a:t>접수번호는 미래교육원에서 기재합니다</a:t>
            </a:r>
            <a:r>
              <a:rPr lang="en-US" altLang="ko-KR" sz="900" dirty="0"/>
              <a:t>. </a:t>
            </a:r>
            <a:endParaRPr lang="ko-KR" altLang="en-US" sz="900" dirty="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4A5F91D3-E987-4CFD-8771-EFF61D9379E6}"/>
              </a:ext>
            </a:extLst>
          </p:cNvPr>
          <p:cNvSpPr/>
          <p:nvPr/>
        </p:nvSpPr>
        <p:spPr>
          <a:xfrm>
            <a:off x="121022" y="211873"/>
            <a:ext cx="6575613" cy="9478537"/>
          </a:xfrm>
          <a:prstGeom prst="roundRect">
            <a:avLst>
              <a:gd name="adj" fmla="val 4883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8E429B6E-561B-4106-AF7A-B0C170648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48" y="280568"/>
            <a:ext cx="688877" cy="683299"/>
          </a:xfrm>
          <a:prstGeom prst="rect">
            <a:avLst/>
          </a:prstGeom>
        </p:spPr>
      </p:pic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5E0CEEAD-A0A8-4485-BE95-0F5F07312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881956"/>
              </p:ext>
            </p:extLst>
          </p:nvPr>
        </p:nvGraphicFramePr>
        <p:xfrm>
          <a:off x="356441" y="1024964"/>
          <a:ext cx="6145210" cy="1559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399257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854015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  <a:gridCol w="1433854">
                  <a:extLst>
                    <a:ext uri="{9D8B030D-6E8A-4147-A177-3AD203B41FA5}">
                      <a16:colId xmlns:a16="http://schemas.microsoft.com/office/drawing/2014/main" val="2473466267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3478591949"/>
                    </a:ext>
                  </a:extLst>
                </a:gridCol>
              </a:tblGrid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접수번호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사 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성명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성별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생년월일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휴대전화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E-mail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주소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53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24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F2FE1A36-2771-4478-8ACB-37DF654E6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031681"/>
              </p:ext>
            </p:extLst>
          </p:nvPr>
        </p:nvGraphicFramePr>
        <p:xfrm>
          <a:off x="374715" y="585071"/>
          <a:ext cx="6129779" cy="5827992"/>
        </p:xfrm>
        <a:graphic>
          <a:graphicData uri="http://schemas.openxmlformats.org/drawingml/2006/table">
            <a:tbl>
              <a:tblPr/>
              <a:tblGrid>
                <a:gridCol w="6129779">
                  <a:extLst>
                    <a:ext uri="{9D8B030D-6E8A-4147-A177-3AD203B41FA5}">
                      <a16:colId xmlns:a16="http://schemas.microsoft.com/office/drawing/2014/main" val="1015739424"/>
                    </a:ext>
                  </a:extLst>
                </a:gridCol>
              </a:tblGrid>
              <a:tr h="53853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■ 개인정보 수집 및 이용에 대한 동의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04427"/>
                  </a:ext>
                </a:extLst>
              </a:tr>
              <a:tr h="311444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최고전문가과정 원서 접수를 위해 개인정보를 수집 및 이용하며</a:t>
                      </a: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이외의 다른 목적에는 사용되지 않습니다</a:t>
                      </a: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 수집항목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E-mail,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휴대전화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직장명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부서 및 직위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직장 전화번호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주소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개인정보의 수집 및 이용 목적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숙명여자대학교 미래교육원 최고전문가 과정 입학지원자 </a:t>
                      </a:r>
                      <a:endParaRPr lang="en-US" altLang="ko-KR" sz="11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개인정보의 보유 및 이용 기간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5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보유기간의 경과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처리목적 달성 등 개인정보가 불필요하게 되었을 때에는 지체 없이  </a:t>
                      </a:r>
                      <a:endParaRPr lang="en-US" altLang="ko-KR" sz="11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개인정보를 파기합니다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791995"/>
                  </a:ext>
                </a:extLst>
              </a:tr>
              <a:tr h="217500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지원자는 개인정보의 수집 및 이용에 동의하십니까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?</a:t>
                      </a:r>
                    </a:p>
                    <a:p>
                      <a:pPr marL="0" marR="0" indent="0" algn="ctr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□ 동의함   □ 동의하지 않음</a:t>
                      </a:r>
                      <a:endParaRPr lang="en-US" altLang="ko-KR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lang="ko-KR" altLang="en-US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개인정보의 수집 및 이용에 대해 거부할 수 있으며 동의 거부 시 최고전문가과정 원서 접수의 </a:t>
                      </a:r>
                      <a:endParaRPr lang="en-US" altLang="ko-KR" sz="1100" kern="0" spc="-4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제한이 있을 수 있습니다</a:t>
                      </a: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194157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AEABB19D-D872-4315-99C1-4CA563E0AC17}"/>
              </a:ext>
            </a:extLst>
          </p:cNvPr>
          <p:cNvSpPr/>
          <p:nvPr/>
        </p:nvSpPr>
        <p:spPr>
          <a:xfrm>
            <a:off x="272197" y="6907165"/>
            <a:ext cx="63348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100" dirty="0">
                <a:latin typeface="+mn-ea"/>
              </a:rPr>
              <a:t>   년       월        일    </a:t>
            </a: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r>
              <a:rPr lang="ko-KR" altLang="en-US" sz="1100" dirty="0">
                <a:latin typeface="+mn-ea"/>
              </a:rPr>
              <a:t>지원자 </a:t>
            </a:r>
            <a:r>
              <a:rPr lang="en-US" altLang="ko-KR" sz="1100" dirty="0">
                <a:latin typeface="+mn-ea"/>
              </a:rPr>
              <a:t>___________________ </a:t>
            </a:r>
            <a:r>
              <a:rPr lang="ko-KR" altLang="en-US" sz="1100" dirty="0">
                <a:latin typeface="+mn-ea"/>
              </a:rPr>
              <a:t>서명 또는 </a:t>
            </a:r>
            <a:r>
              <a:rPr lang="en-US" altLang="ko-KR" sz="1100" dirty="0">
                <a:latin typeface="+mn-ea"/>
              </a:rPr>
              <a:t>(</a:t>
            </a:r>
            <a:r>
              <a:rPr lang="ko-KR" altLang="en-US" sz="1100" dirty="0">
                <a:latin typeface="+mn-ea"/>
              </a:rPr>
              <a:t>인</a:t>
            </a:r>
            <a:r>
              <a:rPr lang="en-US" altLang="ko-KR" sz="1100" dirty="0">
                <a:latin typeface="+mn-ea"/>
              </a:rPr>
              <a:t>)</a:t>
            </a: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r>
              <a:rPr lang="ko-KR" altLang="en-US" b="1" dirty="0">
                <a:latin typeface="+mn-ea"/>
              </a:rPr>
              <a:t>숙명여자대학교 미래교육원 귀하</a:t>
            </a: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endParaRPr lang="ko-KR" altLang="en-US" sz="1100" dirty="0">
              <a:latin typeface="+mn-ea"/>
            </a:endParaRPr>
          </a:p>
          <a:p>
            <a:r>
              <a:rPr lang="ko-KR" altLang="en-US" sz="1100" dirty="0">
                <a:latin typeface="+mn-ea"/>
              </a:rPr>
              <a:t> 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2A548C7E-6357-42B3-9A3E-7CE3E92A260C}"/>
              </a:ext>
            </a:extLst>
          </p:cNvPr>
          <p:cNvSpPr/>
          <p:nvPr/>
        </p:nvSpPr>
        <p:spPr>
          <a:xfrm>
            <a:off x="353506" y="8963138"/>
            <a:ext cx="633481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1">
              <a:lnSpc>
                <a:spcPct val="200000"/>
              </a:lnSpc>
            </a:pPr>
            <a:r>
              <a:rPr lang="en-US" altLang="ko-KR" sz="1100" dirty="0">
                <a:latin typeface="+mn-ea"/>
              </a:rPr>
              <a:t>※ </a:t>
            </a:r>
            <a:r>
              <a:rPr lang="ko-KR" altLang="en-US" sz="1100" dirty="0">
                <a:latin typeface="+mn-ea"/>
              </a:rPr>
              <a:t>작성이 완료된 원서는 미래교육원 메일</a:t>
            </a:r>
            <a:r>
              <a:rPr lang="en-US" altLang="ko-KR" sz="1100" dirty="0">
                <a:latin typeface="+mn-ea"/>
              </a:rPr>
              <a:t>(open@sookmyung.ac.kr)</a:t>
            </a:r>
            <a:r>
              <a:rPr lang="ko-KR" altLang="en-US" sz="1100" dirty="0">
                <a:latin typeface="+mn-ea"/>
              </a:rPr>
              <a:t>로 보내주셔야 하며</a:t>
            </a:r>
            <a:r>
              <a:rPr lang="en-US" altLang="ko-KR" sz="1100" dirty="0">
                <a:latin typeface="+mn-ea"/>
              </a:rPr>
              <a:t>, </a:t>
            </a:r>
            <a:endParaRPr lang="ko-KR" altLang="en-US" sz="1100" dirty="0">
              <a:latin typeface="+mn-ea"/>
            </a:endParaRPr>
          </a:p>
          <a:p>
            <a:pPr fontAlgn="base" latinLnBrk="1">
              <a:lnSpc>
                <a:spcPct val="200000"/>
              </a:lnSpc>
            </a:pPr>
            <a:r>
              <a:rPr lang="ko-KR" altLang="en-US" sz="1100" dirty="0">
                <a:latin typeface="+mn-ea"/>
              </a:rPr>
              <a:t>   하단에 첨부된 가이드를 참고하여 수강 신청해 주십시오</a:t>
            </a:r>
          </a:p>
        </p:txBody>
      </p:sp>
    </p:spTree>
    <p:extLst>
      <p:ext uri="{BB962C8B-B14F-4D97-AF65-F5344CB8AC3E}">
        <p14:creationId xmlns:p14="http://schemas.microsoft.com/office/powerpoint/2010/main" val="277942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5D49768-C6A3-4E20-84D1-740E72C98711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D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A8CA186-DBBD-4D8A-8977-DA567DF32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95" y="675956"/>
            <a:ext cx="6328610" cy="388583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30FF19B-D417-4ACA-A2A5-5D897EDA1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741" y="5344208"/>
            <a:ext cx="6374517" cy="388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8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5D49768-C6A3-4E20-84D1-740E72C98711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D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7C06E1B7-48E9-4D01-8E99-558ADAA79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72" y="675956"/>
            <a:ext cx="6357053" cy="388583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6C38214D-9E37-4DAB-BB46-CF3935FC7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71" y="5344209"/>
            <a:ext cx="6357053" cy="388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5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5D49768-C6A3-4E20-84D1-740E72C98711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D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4AF673F-3F45-4B5C-9546-52218F6EC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48" y="675957"/>
            <a:ext cx="6337303" cy="3885836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FC68677B-AA2B-4D38-B405-75999FC8A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530" y="5344207"/>
            <a:ext cx="6368938" cy="388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995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</TotalTime>
  <Words>319</Words>
  <Application>Microsoft Office PowerPoint</Application>
  <PresentationFormat>A4 용지(210x297mm)</PresentationFormat>
  <Paragraphs>71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맑은 고딕</vt:lpstr>
      <vt:lpstr>함초롬바탕</vt:lpstr>
      <vt:lpstr>Arial</vt:lpstr>
      <vt:lpstr>Calibri</vt:lpstr>
      <vt:lpstr>Calibri Light</vt:lpstr>
      <vt:lpstr>Office 테마</vt:lpstr>
      <vt:lpstr>실버하우징 비즈니스 최고전문가과정 입학지원서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SMU-PC</cp:lastModifiedBy>
  <cp:revision>130</cp:revision>
  <cp:lastPrinted>2025-01-23T06:09:30Z</cp:lastPrinted>
  <dcterms:created xsi:type="dcterms:W3CDTF">2016-07-12T08:49:40Z</dcterms:created>
  <dcterms:modified xsi:type="dcterms:W3CDTF">2025-02-19T08:08:54Z</dcterms:modified>
</cp:coreProperties>
</file>